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0" r:id="rId3"/>
    <p:sldId id="266" r:id="rId4"/>
    <p:sldId id="272" r:id="rId5"/>
    <p:sldId id="273" r:id="rId6"/>
    <p:sldId id="274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3B969D-01DE-4008-8F26-3297045E6F81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C9133E-7438-4764-AB7F-6C6B3D257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8244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DFA60-7012-4EDD-A25D-95E066C8A1BC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BA056-816D-4BE8-9586-8F79B96DA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63DAC-5B31-49BD-B246-B03904544ED5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5004F-F7C5-4DB2-B69E-141351E9A4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F3947-A0EB-445B-9B7F-E976AFA86B95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3E2F2-D7A9-4327-81B3-4E282E291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C1675-384B-47A2-97CC-7149D864E65C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00759-A343-4224-9D61-568B6F0DC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B1F0-B8D3-415D-8E64-EE84E7B0E2CF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B76E2-468C-44FD-8CAB-E3792C078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84B3F-31B4-4BD9-88A5-20274E45582E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7F5C9-5D75-47C1-A28F-EB74D76BF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6B212-5B69-4681-8972-684C10CB392F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BCEEA-8AA0-40F5-B8E2-FB4549983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FA2C-B7B8-4755-B7BC-852E90EF3D56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C132-1D11-4F7C-9F64-7481A3155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C154D-E2B8-464B-8F2C-BCD102CFBD47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65481-E5F2-4C43-9509-9C301A7F0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2B0C-80FE-40B7-9C4F-70FCB1EFB390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A552C-BE7D-4524-8656-84B53304A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86160-32AF-43D5-A7C4-AC87943279F1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AA783-10FC-4B73-A1E5-B9699C807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BF7CE3-F8E5-46CB-A543-F6C3F245BE1E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4BA6F9-308D-4E6F-8DF2-D73D40207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3" y="188641"/>
            <a:ext cx="8456612" cy="2304256"/>
          </a:xfrm>
        </p:spPr>
        <p:txBody>
          <a:bodyPr rtlCol="0">
            <a:normAutofit/>
          </a:bodyPr>
          <a:lstStyle/>
          <a:p>
            <a:pPr marL="1800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br>
              <a:rPr lang="uk-UA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Факультет економіки і менеджменту</a:t>
            </a:r>
            <a:br>
              <a:rPr lang="uk-UA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Кафедра готельно-ресторанного та туристичного бізнесу </a:t>
            </a:r>
            <a:endParaRPr lang="ru-RU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941168"/>
            <a:ext cx="9144000" cy="1368152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4340" name="Picture 3" descr="C:\Documents and Settings\V\Рабочий стол\ХД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2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699" y="10343"/>
            <a:ext cx="1772301" cy="147950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2780928"/>
            <a:ext cx="9144000" cy="779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Практикум </a:t>
            </a: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 туристичної </a:t>
            </a: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картографії ”</a:t>
            </a:r>
            <a:endParaRPr lang="ru-RU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6985" y="0"/>
            <a:ext cx="8301788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3795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280920" cy="706090"/>
          </a:xfrm>
        </p:spPr>
        <p:txBody>
          <a:bodyPr/>
          <a:lstStyle/>
          <a:p>
            <a:r>
              <a:rPr lang="uk-U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Компетентності: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352928" cy="5001419"/>
          </a:xfrm>
        </p:spPr>
        <p:txBody>
          <a:bodyPr/>
          <a:lstStyle/>
          <a:p>
            <a:pPr marL="268288" indent="-268288" algn="just">
              <a:spcBef>
                <a:spcPts val="0"/>
              </a:spcBef>
              <a:spcAft>
                <a:spcPts val="600"/>
              </a:spcAft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проектами </a:t>
            </a:r>
          </a:p>
          <a:p>
            <a:pPr marL="268288" indent="-268288" algn="just">
              <a:spcBef>
                <a:spcPts val="0"/>
              </a:spcBef>
              <a:spcAft>
                <a:spcPts val="600"/>
              </a:spcAft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68288" indent="-268288" algn="just">
              <a:spcBef>
                <a:spcPts val="0"/>
              </a:spcBef>
              <a:spcAft>
                <a:spcPts val="600"/>
              </a:spcAft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68288" indent="-268288" algn="just">
              <a:spcBef>
                <a:spcPts val="0"/>
              </a:spcBef>
              <a:spcAft>
                <a:spcPts val="600"/>
              </a:spcAft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орієнтуватись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туристичнорекреаційного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</a:t>
            </a:r>
          </a:p>
          <a:p>
            <a:pPr marL="268288" indent="-268288" algn="just">
              <a:spcBef>
                <a:spcPts val="0"/>
              </a:spcBef>
              <a:spcAft>
                <a:spcPts val="600"/>
              </a:spcAft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955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96652"/>
            <a:ext cx="8280920" cy="62106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84984"/>
            <a:ext cx="4896544" cy="3573016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212976"/>
            <a:ext cx="4067944" cy="3645024"/>
          </a:xfrm>
          <a:prstGeom prst="rect">
            <a:avLst/>
          </a:prstGeom>
        </p:spPr>
      </p:pic>
      <p:pic>
        <p:nvPicPr>
          <p:cNvPr id="6" name="Рисунок 5" descr="image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4860032" cy="3140968"/>
          </a:xfrm>
          <a:prstGeom prst="rect">
            <a:avLst/>
          </a:prstGeom>
        </p:spPr>
      </p:pic>
      <p:pic>
        <p:nvPicPr>
          <p:cNvPr id="7" name="Рисунок 6" descr="images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39544" y="1"/>
            <a:ext cx="4104456" cy="31409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5752132" cy="3140967"/>
          </a:xfrm>
          <a:prstGeom prst="rect">
            <a:avLst/>
          </a:prstGeom>
        </p:spPr>
      </p:pic>
      <p:pic>
        <p:nvPicPr>
          <p:cNvPr id="3" name="Рисунок 2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0"/>
            <a:ext cx="3275856" cy="3091500"/>
          </a:xfrm>
          <a:prstGeom prst="rect">
            <a:avLst/>
          </a:prstGeom>
        </p:spPr>
      </p:pic>
      <p:pic>
        <p:nvPicPr>
          <p:cNvPr id="4" name="Рисунок 3" descr="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284984"/>
            <a:ext cx="4860032" cy="3573016"/>
          </a:xfrm>
          <a:prstGeom prst="rect">
            <a:avLst/>
          </a:prstGeom>
        </p:spPr>
      </p:pic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84984"/>
            <a:ext cx="4139952" cy="35730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Джерела інформації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908720"/>
            <a:ext cx="86044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Жупанський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Я.,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Джаман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картографування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західноукраїнських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земель (на початку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ст.) //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географії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Тернопіль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Підручники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посібники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2000.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Випуск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 – С. 88-93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“Атлас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автомобільних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”. К.: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Картографія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М 1 : 1000000, 2003.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Балашова Р. І.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туристичного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: Центр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2012. 184 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Дядечко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Л. П.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туристичного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: Центр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2007. 224 с.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208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179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Херсонський державний університет Факультет економіки і менеджменту Кафедра готельно-ресторанного та туристичного бізнесу </vt:lpstr>
      <vt:lpstr>Слайд 2</vt:lpstr>
      <vt:lpstr>Компетентності:</vt:lpstr>
      <vt:lpstr>Слайд 4</vt:lpstr>
      <vt:lpstr>Слайд 5</vt:lpstr>
      <vt:lpstr>Слайд 6</vt:lpstr>
      <vt:lpstr>Джерела інформації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дисципліна «Етика»</dc:title>
  <dc:creator>Home</dc:creator>
  <cp:lastModifiedBy>iyudin</cp:lastModifiedBy>
  <cp:revision>109</cp:revision>
  <dcterms:created xsi:type="dcterms:W3CDTF">2012-10-25T14:30:34Z</dcterms:created>
  <dcterms:modified xsi:type="dcterms:W3CDTF">2021-01-25T13:02:45Z</dcterms:modified>
</cp:coreProperties>
</file>